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73" r:id="rId5"/>
    <p:sldId id="259" r:id="rId6"/>
    <p:sldId id="264" r:id="rId7"/>
    <p:sldId id="265" r:id="rId8"/>
    <p:sldId id="266" r:id="rId9"/>
    <p:sldId id="260" r:id="rId10"/>
    <p:sldId id="261" r:id="rId11"/>
    <p:sldId id="275" r:id="rId12"/>
    <p:sldId id="262" r:id="rId13"/>
    <p:sldId id="269" r:id="rId14"/>
    <p:sldId id="278" r:id="rId15"/>
    <p:sldId id="279" r:id="rId16"/>
    <p:sldId id="280" r:id="rId17"/>
    <p:sldId id="272" r:id="rId18"/>
    <p:sldId id="270" r:id="rId19"/>
    <p:sldId id="281" r:id="rId20"/>
    <p:sldId id="277" r:id="rId21"/>
    <p:sldId id="282" r:id="rId22"/>
    <p:sldId id="263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2" autoAdjust="0"/>
    <p:restoredTop sz="94660"/>
  </p:normalViewPr>
  <p:slideViewPr>
    <p:cSldViewPr snapToGrid="0">
      <p:cViewPr varScale="1">
        <p:scale>
          <a:sx n="87" d="100"/>
          <a:sy n="87" d="100"/>
        </p:scale>
        <p:origin x="46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0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73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61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73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660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9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626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558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828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08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09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243154-7DB2-497E-AB94-0CD72DF3CDA9}" type="datetimeFigureOut">
              <a:rPr lang="nl-NL" smtClean="0"/>
              <a:t>3-3-2017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8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16.jp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3.png"/><Relationship Id="rId10" Type="http://schemas.openxmlformats.org/officeDocument/2006/relationships/image" Target="../media/image17.jpg"/><Relationship Id="rId4" Type="http://schemas.openxmlformats.org/officeDocument/2006/relationships/oleObject" Target="../embeddings/oleObject1.bin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8.png"/><Relationship Id="rId4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68499"/>
          </a:xfr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Labyrinth</a:t>
            </a:r>
            <a:r>
              <a:rPr lang="nl-NL" dirty="0"/>
              <a:t> 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447875"/>
            <a:ext cx="9144000" cy="2281805"/>
          </a:xfrm>
        </p:spPr>
        <p:txBody>
          <a:bodyPr>
            <a:normAutofit fontScale="62500" lnSpcReduction="20000"/>
          </a:bodyPr>
          <a:lstStyle/>
          <a:p>
            <a:r>
              <a:rPr lang="nl-NL" dirty="0"/>
              <a:t>Producer : Alieke</a:t>
            </a:r>
          </a:p>
          <a:p>
            <a:r>
              <a:rPr lang="en-US" dirty="0" err="1"/>
              <a:t>Plannings</a:t>
            </a:r>
            <a:r>
              <a:rPr lang="nl-NL" dirty="0"/>
              <a:t> manager : Alieke</a:t>
            </a:r>
          </a:p>
          <a:p>
            <a:r>
              <a:rPr lang="nl-NL" dirty="0"/>
              <a:t>Lead Artist : René</a:t>
            </a:r>
          </a:p>
          <a:p>
            <a:r>
              <a:rPr lang="nl-NL" dirty="0"/>
              <a:t>Lead </a:t>
            </a:r>
            <a:r>
              <a:rPr lang="nl-NL" dirty="0" err="1"/>
              <a:t>Deveveloper</a:t>
            </a:r>
            <a:r>
              <a:rPr lang="nl-NL" dirty="0"/>
              <a:t> : Faf</a:t>
            </a:r>
          </a:p>
          <a:p>
            <a:r>
              <a:rPr lang="nl-NL" dirty="0"/>
              <a:t>Level design : </a:t>
            </a:r>
            <a:r>
              <a:rPr lang="nl-NL" dirty="0" err="1"/>
              <a:t>Sunray</a:t>
            </a:r>
            <a:endParaRPr lang="nl-NL" dirty="0"/>
          </a:p>
          <a:p>
            <a:r>
              <a:rPr lang="nl-NL" dirty="0"/>
              <a:t>User </a:t>
            </a:r>
            <a:r>
              <a:rPr lang="nl-NL" dirty="0" err="1"/>
              <a:t>Experience</a:t>
            </a:r>
            <a:r>
              <a:rPr lang="nl-NL" dirty="0"/>
              <a:t> : Lara</a:t>
            </a:r>
          </a:p>
          <a:p>
            <a:r>
              <a:rPr lang="nl-NL" dirty="0" err="1"/>
              <a:t>Quality</a:t>
            </a:r>
            <a:r>
              <a:rPr lang="nl-NL" dirty="0"/>
              <a:t> Assurance : Sven</a:t>
            </a:r>
          </a:p>
        </p:txBody>
      </p:sp>
    </p:spTree>
    <p:extLst>
      <p:ext uri="{BB962C8B-B14F-4D97-AF65-F5344CB8AC3E}">
        <p14:creationId xmlns:p14="http://schemas.microsoft.com/office/powerpoint/2010/main" val="255656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Functioneel concept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r>
              <a:rPr lang="nl-NL" dirty="0"/>
              <a:t>/</a:t>
            </a:r>
            <a:r>
              <a:rPr lang="nl-NL" dirty="0" err="1"/>
              <a:t>Mechanics</a:t>
            </a: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  <p:pic>
        <p:nvPicPr>
          <p:cNvPr id="4098" name="Picture 2" descr="Afbeeldingsresultaat voor key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12" y="1737360"/>
            <a:ext cx="5684004" cy="413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028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Grafisch concept – Art </a:t>
            </a:r>
            <a:r>
              <a:rPr lang="nl-NL" dirty="0" err="1"/>
              <a:t>style</a:t>
            </a:r>
            <a:endParaRPr lang="en-GB" dirty="0"/>
          </a:p>
        </p:txBody>
      </p:sp>
      <p:pic>
        <p:nvPicPr>
          <p:cNvPr id="3074" name="Picture 2" descr="ART STYLE  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07" y="1846263"/>
            <a:ext cx="7151511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49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Grafisch concept - </a:t>
            </a:r>
            <a:r>
              <a:rPr lang="nl-NL" dirty="0" err="1"/>
              <a:t>Character</a:t>
            </a:r>
            <a:br>
              <a:rPr lang="nl-NL" dirty="0"/>
            </a:br>
            <a:endParaRPr lang="nl-NL" dirty="0"/>
          </a:p>
        </p:txBody>
      </p:sp>
      <p:pic>
        <p:nvPicPr>
          <p:cNvPr id="14" name="Tijdelijke aanduiding voor inhoud 1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08" y="1247648"/>
            <a:ext cx="2287579" cy="4763939"/>
          </a:xfr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5782872"/>
              </p:ext>
            </p:extLst>
          </p:nvPr>
        </p:nvGraphicFramePr>
        <p:xfrm>
          <a:off x="8264394" y="1642367"/>
          <a:ext cx="3827058" cy="2194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4" name="Afbeelding" r:id="rId4" imgW="0" imgH="0" progId="StaticMetafile">
                  <p:embed/>
                </p:oleObj>
              </mc:Choice>
              <mc:Fallback>
                <p:oleObj name="Afbeelding" r:id="rId4" imgW="0" imgH="0" progId="StaticMetafile">
                  <p:embed/>
                  <p:pic>
                    <p:nvPicPr>
                      <p:cNvPr id="0" name="rectole0000000002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64394" y="1642367"/>
                        <a:ext cx="3827058" cy="2194104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45952" y="21336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4488232"/>
              </p:ext>
            </p:extLst>
          </p:nvPr>
        </p:nvGraphicFramePr>
        <p:xfrm>
          <a:off x="8264394" y="3833370"/>
          <a:ext cx="3827058" cy="23827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5" name="Afbeelding" r:id="rId6" imgW="0" imgH="0" progId="StaticMetafile">
                  <p:embed/>
                </p:oleObj>
              </mc:Choice>
              <mc:Fallback>
                <p:oleObj name="Afbeelding" r:id="rId6" imgW="0" imgH="0" progId="StaticMetafile">
                  <p:embed/>
                  <p:pic>
                    <p:nvPicPr>
                      <p:cNvPr id="0" name="rectole0000000001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64394" y="3833370"/>
                        <a:ext cx="3827058" cy="2382791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1221336"/>
              </p:ext>
            </p:extLst>
          </p:nvPr>
        </p:nvGraphicFramePr>
        <p:xfrm>
          <a:off x="4143722" y="1642367"/>
          <a:ext cx="4120672" cy="2263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" name="Afbeelding" r:id="rId8" imgW="0" imgH="0" progId="StaticMetafile">
                  <p:embed/>
                </p:oleObj>
              </mc:Choice>
              <mc:Fallback>
                <p:oleObj name="Afbeelding" r:id="rId8" imgW="0" imgH="0" progId="StaticMetafile">
                  <p:embed/>
                  <p:pic>
                    <p:nvPicPr>
                      <p:cNvPr id="0" name="rectole000000000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3722" y="1642367"/>
                        <a:ext cx="4120672" cy="2263227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Afbeelding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087" y="1247648"/>
            <a:ext cx="3109331" cy="476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03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29801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68" y="1880633"/>
            <a:ext cx="7756654" cy="4293183"/>
          </a:xfr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627303" y="52011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742024"/>
              </p:ext>
            </p:extLst>
          </p:nvPr>
        </p:nvGraphicFramePr>
        <p:xfrm>
          <a:off x="7835317" y="1718366"/>
          <a:ext cx="4356683" cy="2237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Afbeelding" r:id="rId4" imgW="0" imgH="0" progId="StaticMetafile">
                  <p:embed/>
                </p:oleObj>
              </mc:Choice>
              <mc:Fallback>
                <p:oleObj name="Afbeelding" r:id="rId4" imgW="0" imgH="0" progId="StaticMetafile">
                  <p:embed/>
                  <p:pic>
                    <p:nvPicPr>
                      <p:cNvPr id="0" name="rectole000000000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35317" y="1718366"/>
                        <a:ext cx="4356683" cy="2237391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51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enemy body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6" y="1737361"/>
            <a:ext cx="5686106" cy="3198434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737360"/>
            <a:ext cx="5686107" cy="319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3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enemy face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0" y="1865927"/>
            <a:ext cx="5590703" cy="3144771"/>
          </a:xfr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824" y="1865927"/>
            <a:ext cx="5590703" cy="314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80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Main enemy clothes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236" y="1934006"/>
            <a:ext cx="7122488" cy="4006400"/>
          </a:xfrm>
        </p:spPr>
      </p:pic>
    </p:spTree>
    <p:extLst>
      <p:ext uri="{BB962C8B-B14F-4D97-AF65-F5344CB8AC3E}">
        <p14:creationId xmlns:p14="http://schemas.microsoft.com/office/powerpoint/2010/main" val="1322690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5038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08" y="1773539"/>
            <a:ext cx="7959013" cy="4499934"/>
          </a:xfrm>
        </p:spPr>
      </p:pic>
    </p:spTree>
    <p:extLst>
      <p:ext uri="{BB962C8B-B14F-4D97-AF65-F5344CB8AC3E}">
        <p14:creationId xmlns:p14="http://schemas.microsoft.com/office/powerpoint/2010/main" val="2271345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62689"/>
          </a:xfrm>
        </p:spPr>
        <p:txBody>
          <a:bodyPr/>
          <a:lstStyle/>
          <a:p>
            <a:r>
              <a:rPr lang="nl-NL" dirty="0"/>
              <a:t>Grafisch concept - Environment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57" y="1835452"/>
            <a:ext cx="5691097" cy="3201242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871232"/>
            <a:ext cx="5691097" cy="31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0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design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51" y="1819862"/>
            <a:ext cx="5447629" cy="4455417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131" y="1819862"/>
            <a:ext cx="5494380" cy="446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8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64025"/>
          </a:xfrm>
        </p:spPr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753298"/>
            <a:ext cx="10515600" cy="4555223"/>
          </a:xfrm>
        </p:spPr>
        <p:txBody>
          <a:bodyPr numCol="2">
            <a:normAutofit fontScale="92500"/>
          </a:bodyPr>
          <a:lstStyle/>
          <a:p>
            <a:r>
              <a:rPr lang="nl-NL" dirty="0"/>
              <a:t>Concept</a:t>
            </a:r>
          </a:p>
          <a:p>
            <a:pPr lvl="1"/>
            <a:r>
              <a:rPr lang="nl-NL" dirty="0"/>
              <a:t>Story</a:t>
            </a:r>
          </a:p>
          <a:p>
            <a:pPr lvl="1"/>
            <a:r>
              <a:rPr lang="nl-NL" dirty="0"/>
              <a:t>Flow </a:t>
            </a:r>
            <a:r>
              <a:rPr lang="nl-NL" dirty="0" err="1"/>
              <a:t>chart</a:t>
            </a:r>
            <a:endParaRPr lang="nl-NL" dirty="0"/>
          </a:p>
          <a:p>
            <a:r>
              <a:rPr lang="nl-NL" dirty="0"/>
              <a:t>Planning</a:t>
            </a:r>
          </a:p>
          <a:p>
            <a:pPr lvl="1"/>
            <a:r>
              <a:rPr lang="nl-NL" dirty="0"/>
              <a:t>Uren </a:t>
            </a:r>
            <a:r>
              <a:rPr lang="nl-NL" dirty="0" err="1"/>
              <a:t>regristratie</a:t>
            </a:r>
            <a:endParaRPr lang="nl-NL" dirty="0"/>
          </a:p>
          <a:p>
            <a:pPr lvl="1"/>
            <a:r>
              <a:rPr lang="nl-NL" dirty="0"/>
              <a:t>Assetlist </a:t>
            </a:r>
          </a:p>
          <a:p>
            <a:pPr lvl="1"/>
            <a:r>
              <a:rPr lang="nl-NL" dirty="0"/>
              <a:t>Planning</a:t>
            </a:r>
          </a:p>
          <a:p>
            <a:pPr lvl="1"/>
            <a:r>
              <a:rPr lang="nl-NL" dirty="0" err="1"/>
              <a:t>Trello</a:t>
            </a:r>
            <a:endParaRPr lang="nl-NL" dirty="0"/>
          </a:p>
          <a:p>
            <a:r>
              <a:rPr lang="nl-NL" dirty="0"/>
              <a:t>Organisatie</a:t>
            </a:r>
          </a:p>
          <a:p>
            <a:pPr lvl="1"/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  <a:p>
            <a:r>
              <a:rPr lang="nl-NL" dirty="0"/>
              <a:t>Functioneel concept</a:t>
            </a:r>
          </a:p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r>
              <a:rPr lang="nl-NL" dirty="0"/>
              <a:t>Grafisch concept</a:t>
            </a:r>
          </a:p>
          <a:p>
            <a:pPr lvl="1"/>
            <a:r>
              <a:rPr lang="nl-NL" dirty="0" err="1"/>
              <a:t>Character</a:t>
            </a:r>
            <a:endParaRPr lang="nl-NL" dirty="0"/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Environment</a:t>
            </a:r>
          </a:p>
          <a:p>
            <a:pPr lvl="1"/>
            <a:r>
              <a:rPr lang="nl-NL" dirty="0"/>
              <a:t>GUI</a:t>
            </a:r>
          </a:p>
          <a:p>
            <a:pPr lvl="1"/>
            <a:r>
              <a:rPr lang="nl-NL" dirty="0"/>
              <a:t>Resource budget</a:t>
            </a:r>
          </a:p>
          <a:p>
            <a:r>
              <a:rPr lang="nl-NL" dirty="0"/>
              <a:t>Technisch concept</a:t>
            </a:r>
          </a:p>
          <a:p>
            <a:pPr lvl="1"/>
            <a:r>
              <a:rPr lang="nl-NL" dirty="0"/>
              <a:t>Camera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4485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/>
          </p:cNvSpPr>
          <p:nvPr/>
        </p:nvSpPr>
        <p:spPr>
          <a:xfrm>
            <a:off x="1097280" y="286603"/>
            <a:ext cx="10058400" cy="946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Grafisch concept - GUI</a:t>
            </a:r>
            <a:endParaRPr lang="nl-NL" dirty="0"/>
          </a:p>
        </p:txBody>
      </p:sp>
      <p:pic>
        <p:nvPicPr>
          <p:cNvPr id="4098" name="Picture 2" descr="https://cdn.discordapp.com/attachments/276349886688002048/286923048810971137/The_Labyrinth_Hudfi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144465"/>
            <a:ext cx="9636369" cy="5420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783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/>
          </p:cNvSpPr>
          <p:nvPr/>
        </p:nvSpPr>
        <p:spPr>
          <a:xfrm>
            <a:off x="1097280" y="286603"/>
            <a:ext cx="10058400" cy="946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Resource budget</a:t>
            </a:r>
          </a:p>
        </p:txBody>
      </p:sp>
      <p:sp>
        <p:nvSpPr>
          <p:cNvPr id="3" name="Tekstvak 2"/>
          <p:cNvSpPr txBox="1"/>
          <p:nvPr/>
        </p:nvSpPr>
        <p:spPr>
          <a:xfrm>
            <a:off x="1178169" y="1521069"/>
            <a:ext cx="104364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Polycount </a:t>
            </a:r>
          </a:p>
          <a:p>
            <a:endParaRPr lang="en-US" dirty="0"/>
          </a:p>
          <a:p>
            <a:r>
              <a:rPr lang="en-US" dirty="0"/>
              <a:t>Characters 40k tris</a:t>
            </a:r>
          </a:p>
          <a:p>
            <a:r>
              <a:rPr lang="en-US" dirty="0"/>
              <a:t>Environment Zo </a:t>
            </a:r>
            <a:r>
              <a:rPr lang="en-US" dirty="0" err="1"/>
              <a:t>laag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</a:t>
            </a:r>
            <a:r>
              <a:rPr lang="en-US" dirty="0" err="1"/>
              <a:t>houden</a:t>
            </a:r>
            <a:r>
              <a:rPr lang="en-US" dirty="0"/>
              <a:t> maar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genoeg</a:t>
            </a:r>
            <a:r>
              <a:rPr lang="en-US" dirty="0"/>
              <a:t> om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silhouette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behouden</a:t>
            </a:r>
            <a:r>
              <a:rPr lang="en-US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Textures  </a:t>
            </a:r>
          </a:p>
          <a:p>
            <a:endParaRPr lang="en-US" dirty="0"/>
          </a:p>
          <a:p>
            <a:r>
              <a:rPr lang="en-US" dirty="0"/>
              <a:t>Characters 4k maps</a:t>
            </a:r>
          </a:p>
          <a:p>
            <a:r>
              <a:rPr lang="en-US" dirty="0"/>
              <a:t>Environment 4k-256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15255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Technisch concept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Camera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Enemies</a:t>
            </a:r>
            <a:endParaRPr lang="nl-NL" dirty="0"/>
          </a:p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Player </a:t>
            </a:r>
            <a:r>
              <a:rPr lang="nl-NL" dirty="0" err="1"/>
              <a:t>Abilities</a:t>
            </a:r>
            <a:r>
              <a:rPr lang="nl-NL" dirty="0"/>
              <a:t>/</a:t>
            </a:r>
            <a:r>
              <a:rPr lang="nl-NL" dirty="0" err="1"/>
              <a:t>Mechanics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65" y="1643575"/>
            <a:ext cx="11409135" cy="46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9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END</a:t>
            </a:r>
            <a:endParaRPr lang="en-GB" dirty="0"/>
          </a:p>
        </p:txBody>
      </p:sp>
      <p:pic>
        <p:nvPicPr>
          <p:cNvPr id="4" name="Picture 2" descr="http://images.freeimages.com/images/thumbs/0bb/question-mark-blue-1630386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2200275"/>
            <a:ext cx="1905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180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9467"/>
          </a:xfrm>
        </p:spPr>
        <p:txBody>
          <a:bodyPr/>
          <a:lstStyle/>
          <a:p>
            <a:r>
              <a:rPr lang="nl-NL" dirty="0"/>
              <a:t>Concept - Story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368" y="1845734"/>
            <a:ext cx="7496224" cy="429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2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2355"/>
          </a:xfrm>
        </p:spPr>
        <p:txBody>
          <a:bodyPr/>
          <a:lstStyle/>
          <a:p>
            <a:r>
              <a:rPr lang="nl-NL" dirty="0"/>
              <a:t>Concept – Game </a:t>
            </a:r>
            <a:r>
              <a:rPr lang="nl-NL" dirty="0" err="1"/>
              <a:t>progression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18158"/>
            <a:ext cx="8421858" cy="4761640"/>
          </a:xfrm>
          <a:prstGeom prst="rect">
            <a:avLst/>
          </a:prstGeom>
        </p:spPr>
      </p:pic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097280" y="1718158"/>
            <a:ext cx="10058400" cy="402336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291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– Uren registratie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 descr="https://images-ext-2.discordapp.net/eyJ1cmwiOiJodHRwczovL2kuZ3lhem8uY29tL3RodW1iLzEyMDAvX2EwMTUzMzAxMWE4NDQwMGZjNTQ0YzYwZDk2YzNiZTBhLXBuZy5qcGcifQ.RiaIGz0W5-VEAacoOb9rwWwbgVA?width=960&amp;height=1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845734"/>
            <a:ext cx="9144000" cy="110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.gyazo.com/27da21d81450231e3496947e814600b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356075"/>
            <a:ext cx="47529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599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744"/>
          </a:xfrm>
        </p:spPr>
        <p:txBody>
          <a:bodyPr/>
          <a:lstStyle/>
          <a:p>
            <a:r>
              <a:rPr lang="nl-NL" dirty="0"/>
              <a:t>Planning - Assetlist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26" y="1213595"/>
            <a:ext cx="10246433" cy="4948119"/>
          </a:xfrm>
        </p:spPr>
      </p:pic>
    </p:spTree>
    <p:extLst>
      <p:ext uri="{BB962C8B-B14F-4D97-AF65-F5344CB8AC3E}">
        <p14:creationId xmlns:p14="http://schemas.microsoft.com/office/powerpoint/2010/main" val="334780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7522"/>
          </a:xfrm>
        </p:spPr>
        <p:txBody>
          <a:bodyPr/>
          <a:lstStyle/>
          <a:p>
            <a:r>
              <a:rPr lang="nl-NL" dirty="0"/>
              <a:t>Planning - planning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12" y="1234446"/>
            <a:ext cx="8271544" cy="5061492"/>
          </a:xfrm>
        </p:spPr>
      </p:pic>
    </p:spTree>
    <p:extLst>
      <p:ext uri="{BB962C8B-B14F-4D97-AF65-F5344CB8AC3E}">
        <p14:creationId xmlns:p14="http://schemas.microsoft.com/office/powerpoint/2010/main" val="160166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45243"/>
          </a:xfrm>
        </p:spPr>
        <p:txBody>
          <a:bodyPr/>
          <a:lstStyle/>
          <a:p>
            <a:r>
              <a:rPr lang="nl-NL" dirty="0"/>
              <a:t>Planning – </a:t>
            </a:r>
            <a:r>
              <a:rPr lang="nl-NL" dirty="0" err="1"/>
              <a:t>Trello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269" y="1031846"/>
            <a:ext cx="8862008" cy="5221125"/>
          </a:xfrm>
        </p:spPr>
      </p:pic>
    </p:spTree>
    <p:extLst>
      <p:ext uri="{BB962C8B-B14F-4D97-AF65-F5344CB8AC3E}">
        <p14:creationId xmlns:p14="http://schemas.microsoft.com/office/powerpoint/2010/main" val="141206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80135"/>
          </a:xfrm>
        </p:spPr>
        <p:txBody>
          <a:bodyPr>
            <a:normAutofit fontScale="90000"/>
          </a:bodyPr>
          <a:lstStyle/>
          <a:p>
            <a:r>
              <a:rPr lang="nl-NL" dirty="0"/>
              <a:t>Organisatie – </a:t>
            </a:r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Naamgeving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Mappen structuur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Source tree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shell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10058400" cy="69398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958" y="2539719"/>
            <a:ext cx="2299722" cy="31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534175"/>
      </p:ext>
    </p:extLst>
  </p:cSld>
  <p:clrMapOvr>
    <a:masterClrMapping/>
  </p:clrMapOvr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TM02900769[[fn=Terugblik]]</Template>
  <TotalTime>465</TotalTime>
  <Words>182</Words>
  <Application>Microsoft Office PowerPoint</Application>
  <PresentationFormat>Breedbeeld</PresentationFormat>
  <Paragraphs>76</Paragraphs>
  <Slides>23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Terugblik</vt:lpstr>
      <vt:lpstr>Afbeelding</vt:lpstr>
      <vt:lpstr>The Labyrinth </vt:lpstr>
      <vt:lpstr>Inleiding</vt:lpstr>
      <vt:lpstr>Concept - Story</vt:lpstr>
      <vt:lpstr>Concept – Game progression</vt:lpstr>
      <vt:lpstr>Planning – Uren registratie </vt:lpstr>
      <vt:lpstr>Planning - Assetlist</vt:lpstr>
      <vt:lpstr>Planning - planning</vt:lpstr>
      <vt:lpstr>Planning – Trello</vt:lpstr>
      <vt:lpstr>Organisatie – Naming Convention and Repository</vt:lpstr>
      <vt:lpstr>Functioneel concept </vt:lpstr>
      <vt:lpstr>Grafisch concept – Art style</vt:lpstr>
      <vt:lpstr>Grafisch concept - Character </vt:lpstr>
      <vt:lpstr>Grafisch concept - Enemies</vt:lpstr>
      <vt:lpstr>Main enemy body</vt:lpstr>
      <vt:lpstr>Main enemy face</vt:lpstr>
      <vt:lpstr>                  Main enemy clothes</vt:lpstr>
      <vt:lpstr>Grafisch concept - Enemies</vt:lpstr>
      <vt:lpstr>Grafisch concept - Environment</vt:lpstr>
      <vt:lpstr>Level design</vt:lpstr>
      <vt:lpstr>PowerPoint-presentatie</vt:lpstr>
      <vt:lpstr>PowerPoint-presentatie</vt:lpstr>
      <vt:lpstr>Technisch concept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Labyrinth</dc:title>
  <dc:creator>Alieke van der Lelie</dc:creator>
  <cp:lastModifiedBy>Sunray</cp:lastModifiedBy>
  <cp:revision>38</cp:revision>
  <dcterms:created xsi:type="dcterms:W3CDTF">2017-02-15T12:00:44Z</dcterms:created>
  <dcterms:modified xsi:type="dcterms:W3CDTF">2017-03-03T08:36:40Z</dcterms:modified>
</cp:coreProperties>
</file>

<file path=docProps/thumbnail.jpeg>
</file>